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1F7D"/>
    <a:srgbClr val="FF00E0"/>
    <a:srgbClr val="F8F8F8"/>
    <a:srgbClr val="F6F6F6"/>
    <a:srgbClr val="BEBEBE"/>
    <a:srgbClr val="5F1E7A"/>
    <a:srgbClr val="A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8F616584-5B03-43F0-ABE2-DEF4416CB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67"/>
          <a:stretch/>
        </p:blipFill>
        <p:spPr>
          <a:xfrm rot="16200000">
            <a:off x="7421622" y="2076551"/>
            <a:ext cx="6846931" cy="2693825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840CCACA-8E99-42E6-B523-A6E57F956A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77" y="5592126"/>
            <a:ext cx="444721" cy="439068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8C16E47-A375-4008-A99B-88829AE30A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065" y="1066232"/>
            <a:ext cx="1955344" cy="4390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3302E9-7E27-4EEA-B385-F2BD967FF06A}"/>
              </a:ext>
            </a:extLst>
          </p:cNvPr>
          <p:cNvSpPr txBox="1"/>
          <p:nvPr userDrawn="1"/>
        </p:nvSpPr>
        <p:spPr>
          <a:xfrm>
            <a:off x="9616870" y="3077302"/>
            <a:ext cx="1590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Welcome to </a:t>
            </a:r>
          </a:p>
          <a:p>
            <a:pPr algn="r"/>
            <a:r>
              <a:rPr lang="en-US" sz="1200" dirty="0"/>
              <a:t>the World </a:t>
            </a:r>
          </a:p>
          <a:p>
            <a:pPr algn="r"/>
            <a:r>
              <a:rPr lang="en-US" sz="1200" dirty="0"/>
              <a:t>of</a:t>
            </a:r>
            <a:r>
              <a:rPr lang="el-GR" sz="1200" dirty="0"/>
              <a:t> </a:t>
            </a:r>
            <a:r>
              <a:rPr lang="en-US" sz="1200" dirty="0"/>
              <a:t>Great </a:t>
            </a:r>
          </a:p>
          <a:p>
            <a:pPr algn="r"/>
            <a:r>
              <a:rPr lang="en-US" sz="1200" dirty="0"/>
              <a:t>British Sound</a:t>
            </a:r>
            <a:endParaRPr lang="el-GR" sz="1200" dirty="0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79281DA3-0BBF-4BC5-9D32-26AF2ADB3F5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026" y="2991418"/>
            <a:ext cx="502920" cy="1002792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03ACFCB7-ECD2-4225-9EEC-0EFD92F7F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45"/>
          <a:stretch/>
        </p:blipFill>
        <p:spPr>
          <a:xfrm>
            <a:off x="375573" y="300458"/>
            <a:ext cx="2693824" cy="76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05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ED06FF-0EE1-4BEE-B9A4-E2E202872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47E6C50-8AB2-43C5-AAED-25CFB2470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A6564A5-00FE-48C8-B42C-5BDB9749B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03C1-BAF2-4A39-ACCF-D89510485EAD}" type="datetimeFigureOut">
              <a:rPr lang="el-GR" smtClean="0"/>
              <a:t>16/9/2019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1204F40-1221-4E5D-9B67-1D75503DC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39DA2D-8FFC-4DF7-BEEF-82F437B60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4825-085B-4232-9107-D79DD03333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192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59185DA9-F78B-4D04-9C8C-A7E297D0D6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E8832FF-7433-4973-9C84-6ECBCD597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FFFE0E-2092-435A-B69F-689C10A80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03C1-BAF2-4A39-ACCF-D89510485EAD}" type="datetimeFigureOut">
              <a:rPr lang="el-GR" smtClean="0"/>
              <a:t>16/9/2019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615D57A-69AF-44E7-B124-787EF61D1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688B0FE-5A1E-484C-9C93-62E8612E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4825-085B-4232-9107-D79DD03333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3541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BBAEB48F-FFE8-4C79-8710-6761C1D74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9"/>
          <a:stretch/>
        </p:blipFill>
        <p:spPr>
          <a:xfrm>
            <a:off x="0" y="5732841"/>
            <a:ext cx="12192000" cy="1125158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F592240B-C85E-476C-9D78-869198EB12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878" y="6120740"/>
            <a:ext cx="466902" cy="460967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C8930477-ED5E-42CB-9BEA-8B49EC16FE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596" y="6159343"/>
            <a:ext cx="1720898" cy="3864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14E968E-749E-41BD-A199-3EBE92DB6953}"/>
              </a:ext>
            </a:extLst>
          </p:cNvPr>
          <p:cNvSpPr txBox="1"/>
          <p:nvPr userDrawn="1"/>
        </p:nvSpPr>
        <p:spPr>
          <a:xfrm>
            <a:off x="4449247" y="5749970"/>
            <a:ext cx="29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Welcome to the World </a:t>
            </a:r>
          </a:p>
          <a:p>
            <a:pPr algn="ctr"/>
            <a:r>
              <a:rPr lang="en-US" sz="1200" dirty="0"/>
              <a:t>of Great British Sound </a:t>
            </a:r>
            <a:endParaRPr lang="el-GR" sz="1200" dirty="0"/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FA25690D-2518-488F-AD9E-D79FC1F76C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826" y="6279940"/>
            <a:ext cx="919140" cy="460967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0632D4FA-AE38-4FBD-822C-B2CF849982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45"/>
          <a:stretch/>
        </p:blipFill>
        <p:spPr>
          <a:xfrm>
            <a:off x="9130765" y="247113"/>
            <a:ext cx="2693824" cy="76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23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192975-EED8-4592-B37C-75337AEF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5067757-556C-4AC7-B63F-395FC9305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EC3B489-F643-431F-A1FA-CDB3DACC5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03C1-BAF2-4A39-ACCF-D89510485EAD}" type="datetimeFigureOut">
              <a:rPr lang="el-GR" smtClean="0"/>
              <a:t>16/9/2019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8E0831-D2CB-4D28-A74C-7BDFE71BC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4D47F2B-48A1-45EA-A74E-FB7F3C4A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4825-085B-4232-9107-D79DD03333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883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A4005F-DD73-4E34-B3E1-E91D99B32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D1E6A9C-7515-48D7-BF82-111300A2D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65A8155-5698-4094-A327-C467055C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03C1-BAF2-4A39-ACCF-D89510485EAD}" type="datetimeFigureOut">
              <a:rPr lang="el-GR" smtClean="0"/>
              <a:t>16/9/2019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D1B2C5A-53CD-40EE-BE2D-EC1AF4FD4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F0DEA90-6D84-4C74-B3D8-BAC252C8E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4825-085B-4232-9107-D79DD03333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241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0A2B36-3391-4C02-B93E-F2674091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042FBCE-1912-4BB9-907F-955517346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97DFC58-A170-452F-9736-5E0F7B2A3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E0EB2BC-B5BA-4A83-8816-783F18697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03C1-BAF2-4A39-ACCF-D89510485EAD}" type="datetimeFigureOut">
              <a:rPr lang="el-GR" smtClean="0"/>
              <a:t>16/9/2019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0088EE3-9B43-400E-B049-F454F5BF8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F6DBD8B-16C1-490F-B62E-FC9F60EB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4825-085B-4232-9107-D79DD03333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4799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C2ACC4-C7E0-462C-8388-FF43D2F8D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8C76B9B-D86D-4DF8-AAB4-90319D5A6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79FAFE7-CE5C-4C8D-9A70-8BD1BE17E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2B6AB96-F310-40E7-A31C-C83FB5B0BE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E0D6A40-9983-44E8-846D-EC18D4788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436F432-FB22-42A9-9C73-C07A45473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03C1-BAF2-4A39-ACCF-D89510485EAD}" type="datetimeFigureOut">
              <a:rPr lang="el-GR" smtClean="0"/>
              <a:t>16/9/2019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C9F2F86-B820-41C1-8485-DF51DBF1E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659C1C6-8ADB-47F7-8562-CC990FCDE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4825-085B-4232-9107-D79DD03333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3547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68B53E-C88A-4C5E-8401-D62CB4396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8577B0A-A390-4D49-BDDF-C24AB3DA2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03C1-BAF2-4A39-ACCF-D89510485EAD}" type="datetimeFigureOut">
              <a:rPr lang="el-GR" smtClean="0"/>
              <a:t>16/9/2019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E8028B8-CC18-483D-AEF9-A9BF91B2A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CC16461-7C0B-4939-8111-A6F9B2D5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4825-085B-4232-9107-D79DD03333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2874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BC8664F-74B6-47A5-A615-D7D9E303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03C1-BAF2-4A39-ACCF-D89510485EAD}" type="datetimeFigureOut">
              <a:rPr lang="el-GR" smtClean="0"/>
              <a:t>16/9/2019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E1C5F9C-1027-4770-A094-60A3227A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061608D-CFA7-4D59-A54E-9E9DCF94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4825-085B-4232-9107-D79DD03333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9464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4155D9-498D-4C3D-B32A-28144EC71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EAAC88-12C3-41A0-AB4C-8AA826C0A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68BA34E-B034-41B9-A3C8-B4CF0C06A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9F9132B-1095-4595-873D-055E6C290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03C1-BAF2-4A39-ACCF-D89510485EAD}" type="datetimeFigureOut">
              <a:rPr lang="el-GR" smtClean="0"/>
              <a:t>16/9/2019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670CD32-E368-468A-B313-211267DAB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903EAB1-E13E-4996-9C89-9F0705907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4825-085B-4232-9107-D79DD03333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062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192975-EED8-4592-B37C-75337AEF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5067757-556C-4AC7-B63F-395FC9305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EC3B489-F643-431F-A1FA-CDB3DACC5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03C1-BAF2-4A39-ACCF-D89510485EAD}" type="datetimeFigureOut">
              <a:rPr lang="el-GR" smtClean="0"/>
              <a:t>16/9/2019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8E0831-D2CB-4D28-A74C-7BDFE71BC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4D47F2B-48A1-45EA-A74E-FB7F3C4A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4825-085B-4232-9107-D79DD03333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9473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64366A-6875-47FB-9833-144A11176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3A26332-948F-42B3-BA03-8FD71F4FD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6475C93-0E06-413D-AB12-489D2496D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081D428-5F1C-42DB-B628-E292E5DE7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03C1-BAF2-4A39-ACCF-D89510485EAD}" type="datetimeFigureOut">
              <a:rPr lang="el-GR" smtClean="0"/>
              <a:t>16/9/2019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E77420D-47DC-48A9-9754-68F30A51D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6A54EFF-E018-4342-9473-5B860C9C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4825-085B-4232-9107-D79DD03333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7333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ED06FF-0EE1-4BEE-B9A4-E2E202872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47E6C50-8AB2-43C5-AAED-25CFB2470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A6564A5-00FE-48C8-B42C-5BDB9749B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03C1-BAF2-4A39-ACCF-D89510485EAD}" type="datetimeFigureOut">
              <a:rPr lang="el-GR" smtClean="0"/>
              <a:t>16/9/2019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1204F40-1221-4E5D-9B67-1D75503DC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39DA2D-8FFC-4DF7-BEEF-82F437B60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4825-085B-4232-9107-D79DD03333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1618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59185DA9-F78B-4D04-9C8C-A7E297D0D6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E8832FF-7433-4973-9C84-6ECBCD597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FFFE0E-2092-435A-B69F-689C10A80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03C1-BAF2-4A39-ACCF-D89510485EAD}" type="datetimeFigureOut">
              <a:rPr lang="el-GR" smtClean="0"/>
              <a:t>16/9/2019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615D57A-69AF-44E7-B124-787EF61D1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688B0FE-5A1E-484C-9C93-62E8612E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4825-085B-4232-9107-D79DD03333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769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A4005F-DD73-4E34-B3E1-E91D99B32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D1E6A9C-7515-48D7-BF82-111300A2D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65A8155-5698-4094-A327-C467055C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03C1-BAF2-4A39-ACCF-D89510485EAD}" type="datetimeFigureOut">
              <a:rPr lang="el-GR" smtClean="0"/>
              <a:t>16/9/2019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D1B2C5A-53CD-40EE-BE2D-EC1AF4FD4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F0DEA90-6D84-4C74-B3D8-BAC252C8E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4825-085B-4232-9107-D79DD03333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514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0A2B36-3391-4C02-B93E-F2674091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042FBCE-1912-4BB9-907F-955517346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97DFC58-A170-452F-9736-5E0F7B2A3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E0EB2BC-B5BA-4A83-8816-783F18697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03C1-BAF2-4A39-ACCF-D89510485EAD}" type="datetimeFigureOut">
              <a:rPr lang="el-GR" smtClean="0"/>
              <a:t>16/9/2019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0088EE3-9B43-400E-B049-F454F5BF8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F6DBD8B-16C1-490F-B62E-FC9F60EB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4825-085B-4232-9107-D79DD03333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99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C2ACC4-C7E0-462C-8388-FF43D2F8D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8C76B9B-D86D-4DF8-AAB4-90319D5A6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79FAFE7-CE5C-4C8D-9A70-8BD1BE17E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2B6AB96-F310-40E7-A31C-C83FB5B0BE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E0D6A40-9983-44E8-846D-EC18D4788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436F432-FB22-42A9-9C73-C07A45473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03C1-BAF2-4A39-ACCF-D89510485EAD}" type="datetimeFigureOut">
              <a:rPr lang="el-GR" smtClean="0"/>
              <a:t>16/9/2019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C9F2F86-B820-41C1-8485-DF51DBF1E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659C1C6-8ADB-47F7-8562-CC990FCDE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4825-085B-4232-9107-D79DD03333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222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68B53E-C88A-4C5E-8401-D62CB4396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8577B0A-A390-4D49-BDDF-C24AB3DA2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03C1-BAF2-4A39-ACCF-D89510485EAD}" type="datetimeFigureOut">
              <a:rPr lang="el-GR" smtClean="0"/>
              <a:t>16/9/2019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E8028B8-CC18-483D-AEF9-A9BF91B2A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CC16461-7C0B-4939-8111-A6F9B2D5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4825-085B-4232-9107-D79DD03333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842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BC8664F-74B6-47A5-A615-D7D9E303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03C1-BAF2-4A39-ACCF-D89510485EAD}" type="datetimeFigureOut">
              <a:rPr lang="el-GR" smtClean="0"/>
              <a:t>16/9/2019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E1C5F9C-1027-4770-A094-60A3227A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061608D-CFA7-4D59-A54E-9E9DCF94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4825-085B-4232-9107-D79DD03333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293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4155D9-498D-4C3D-B32A-28144EC71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EAAC88-12C3-41A0-AB4C-8AA826C0A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68BA34E-B034-41B9-A3C8-B4CF0C06A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9F9132B-1095-4595-873D-055E6C290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03C1-BAF2-4A39-ACCF-D89510485EAD}" type="datetimeFigureOut">
              <a:rPr lang="el-GR" smtClean="0"/>
              <a:t>16/9/2019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670CD32-E368-468A-B313-211267DAB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903EAB1-E13E-4996-9C89-9F0705907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4825-085B-4232-9107-D79DD03333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338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64366A-6875-47FB-9833-144A11176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3A26332-948F-42B3-BA03-8FD71F4FD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6475C93-0E06-413D-AB12-489D2496D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081D428-5F1C-42DB-B628-E292E5DE7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03C1-BAF2-4A39-ACCF-D89510485EAD}" type="datetimeFigureOut">
              <a:rPr lang="el-GR" smtClean="0"/>
              <a:t>16/9/2019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E77420D-47DC-48A9-9754-68F30A51D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6A54EFF-E018-4342-9473-5B860C9C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4825-085B-4232-9107-D79DD03333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0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70B5D5B-323B-4A3F-9384-B39BB47AB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7F37FBA-3D03-4684-9B29-B55013F1D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170CBB2-E963-443B-A184-CF6135EFD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203C1-BAF2-4A39-ACCF-D89510485EAD}" type="datetimeFigureOut">
              <a:rPr lang="el-GR" smtClean="0"/>
              <a:t>16/9/2019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0CE4A9C-58CA-40A4-92CC-6B8230159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D1E6B7A-28D7-4C39-A829-FFDA68CEB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34825-085B-4232-9107-D79DD03333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772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70B5D5B-323B-4A3F-9384-B39BB47AB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7F37FBA-3D03-4684-9B29-B55013F1D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170CBB2-E963-443B-A184-CF6135EFD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203C1-BAF2-4A39-ACCF-D89510485EAD}" type="datetimeFigureOut">
              <a:rPr lang="el-GR" smtClean="0"/>
              <a:t>16/9/2019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0CE4A9C-58CA-40A4-92CC-6B8230159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D1E6B7A-28D7-4C39-A829-FFDA68CEB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34825-085B-4232-9107-D79DD03333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979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CB6F5B2-5FBC-4B16-9B90-DC6E7E180989}"/>
              </a:ext>
            </a:extLst>
          </p:cNvPr>
          <p:cNvSpPr txBox="1"/>
          <p:nvPr/>
        </p:nvSpPr>
        <p:spPr>
          <a:xfrm>
            <a:off x="3155122" y="519176"/>
            <a:ext cx="5286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6C1F7D"/>
                </a:solidFill>
              </a:rPr>
              <a:t>Title </a:t>
            </a:r>
            <a:r>
              <a:rPr lang="en-US" sz="2000" dirty="0" err="1">
                <a:solidFill>
                  <a:srgbClr val="6C1F7D"/>
                </a:solidFill>
              </a:rPr>
              <a:t>title</a:t>
            </a:r>
            <a:r>
              <a:rPr lang="en-US" sz="2000" dirty="0">
                <a:solidFill>
                  <a:srgbClr val="6C1F7D"/>
                </a:solidFill>
              </a:rPr>
              <a:t> </a:t>
            </a:r>
            <a:r>
              <a:rPr lang="en-US" sz="2000" dirty="0" err="1">
                <a:solidFill>
                  <a:srgbClr val="6C1F7D"/>
                </a:solidFill>
              </a:rPr>
              <a:t>Title</a:t>
            </a:r>
            <a:r>
              <a:rPr lang="en-US" sz="2000" dirty="0">
                <a:solidFill>
                  <a:srgbClr val="6C1F7D"/>
                </a:solidFill>
              </a:rPr>
              <a:t> </a:t>
            </a:r>
            <a:r>
              <a:rPr lang="en-US" sz="2000" dirty="0" err="1">
                <a:solidFill>
                  <a:srgbClr val="6C1F7D"/>
                </a:solidFill>
              </a:rPr>
              <a:t>title</a:t>
            </a:r>
            <a:r>
              <a:rPr lang="en-US" sz="2000" dirty="0">
                <a:solidFill>
                  <a:srgbClr val="6C1F7D"/>
                </a:solidFill>
              </a:rPr>
              <a:t> </a:t>
            </a:r>
            <a:r>
              <a:rPr lang="en-US" sz="2000" dirty="0" err="1">
                <a:solidFill>
                  <a:srgbClr val="6C1F7D"/>
                </a:solidFill>
              </a:rPr>
              <a:t>Title</a:t>
            </a:r>
            <a:r>
              <a:rPr lang="en-US" sz="2000" dirty="0">
                <a:solidFill>
                  <a:srgbClr val="6C1F7D"/>
                </a:solidFill>
              </a:rPr>
              <a:t> </a:t>
            </a:r>
            <a:r>
              <a:rPr lang="en-US" sz="2000" dirty="0" err="1">
                <a:solidFill>
                  <a:srgbClr val="6C1F7D"/>
                </a:solidFill>
              </a:rPr>
              <a:t>title</a:t>
            </a:r>
            <a:endParaRPr lang="el-GR" sz="2000" dirty="0">
              <a:solidFill>
                <a:srgbClr val="6C1F7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4ABB1A-30C6-444D-BFB3-5A593A7DD008}"/>
              </a:ext>
            </a:extLst>
          </p:cNvPr>
          <p:cNvSpPr txBox="1"/>
          <p:nvPr/>
        </p:nvSpPr>
        <p:spPr>
          <a:xfrm>
            <a:off x="453018" y="1445786"/>
            <a:ext cx="5774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Text </a:t>
            </a:r>
            <a:r>
              <a:rPr lang="en-US" sz="1600" dirty="0" err="1"/>
              <a:t>text</a:t>
            </a:r>
            <a:r>
              <a:rPr lang="en-US" sz="1600" dirty="0"/>
              <a:t> </a:t>
            </a:r>
            <a:r>
              <a:rPr lang="en-US" sz="1600" dirty="0" err="1"/>
              <a:t>text</a:t>
            </a:r>
            <a:r>
              <a:rPr lang="en-US" sz="1600" dirty="0"/>
              <a:t> </a:t>
            </a:r>
            <a:r>
              <a:rPr lang="en-US" sz="1600" dirty="0" err="1"/>
              <a:t>text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590309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CB6F5B2-5FBC-4B16-9B90-DC6E7E180989}"/>
              </a:ext>
            </a:extLst>
          </p:cNvPr>
          <p:cNvSpPr txBox="1"/>
          <p:nvPr/>
        </p:nvSpPr>
        <p:spPr>
          <a:xfrm>
            <a:off x="426210" y="498602"/>
            <a:ext cx="5286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6C1F7D"/>
                </a:solidFill>
              </a:rPr>
              <a:t>Title </a:t>
            </a:r>
            <a:r>
              <a:rPr lang="en-US" sz="2000" dirty="0" err="1">
                <a:solidFill>
                  <a:srgbClr val="6C1F7D"/>
                </a:solidFill>
              </a:rPr>
              <a:t>title</a:t>
            </a:r>
            <a:r>
              <a:rPr lang="en-US" sz="2000" dirty="0">
                <a:solidFill>
                  <a:srgbClr val="6C1F7D"/>
                </a:solidFill>
              </a:rPr>
              <a:t> </a:t>
            </a:r>
            <a:r>
              <a:rPr lang="en-US" sz="2000" dirty="0" err="1">
                <a:solidFill>
                  <a:srgbClr val="6C1F7D"/>
                </a:solidFill>
              </a:rPr>
              <a:t>Title</a:t>
            </a:r>
            <a:r>
              <a:rPr lang="en-US" sz="2000" dirty="0">
                <a:solidFill>
                  <a:srgbClr val="6C1F7D"/>
                </a:solidFill>
              </a:rPr>
              <a:t> </a:t>
            </a:r>
            <a:r>
              <a:rPr lang="en-US" sz="2000" dirty="0" err="1">
                <a:solidFill>
                  <a:srgbClr val="6C1F7D"/>
                </a:solidFill>
              </a:rPr>
              <a:t>title</a:t>
            </a:r>
            <a:r>
              <a:rPr lang="en-US" sz="2000" dirty="0">
                <a:solidFill>
                  <a:srgbClr val="6C1F7D"/>
                </a:solidFill>
              </a:rPr>
              <a:t> </a:t>
            </a:r>
            <a:r>
              <a:rPr lang="en-US" sz="2000" dirty="0" err="1">
                <a:solidFill>
                  <a:srgbClr val="6C1F7D"/>
                </a:solidFill>
              </a:rPr>
              <a:t>Title</a:t>
            </a:r>
            <a:r>
              <a:rPr lang="en-US" sz="2000" dirty="0">
                <a:solidFill>
                  <a:srgbClr val="6C1F7D"/>
                </a:solidFill>
              </a:rPr>
              <a:t> </a:t>
            </a:r>
            <a:r>
              <a:rPr lang="en-US" sz="2000" dirty="0" err="1">
                <a:solidFill>
                  <a:srgbClr val="6C1F7D"/>
                </a:solidFill>
              </a:rPr>
              <a:t>title</a:t>
            </a:r>
            <a:endParaRPr lang="el-GR" sz="2000" dirty="0">
              <a:solidFill>
                <a:srgbClr val="6C1F7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4ABB1A-30C6-444D-BFB3-5A593A7DD008}"/>
              </a:ext>
            </a:extLst>
          </p:cNvPr>
          <p:cNvSpPr txBox="1"/>
          <p:nvPr/>
        </p:nvSpPr>
        <p:spPr>
          <a:xfrm>
            <a:off x="426210" y="1445786"/>
            <a:ext cx="5774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Text </a:t>
            </a:r>
            <a:r>
              <a:rPr lang="en-US" sz="1600" dirty="0" err="1"/>
              <a:t>text</a:t>
            </a:r>
            <a:r>
              <a:rPr lang="en-US" sz="1600" dirty="0"/>
              <a:t> </a:t>
            </a:r>
            <a:r>
              <a:rPr lang="en-US" sz="1600" dirty="0" err="1"/>
              <a:t>text</a:t>
            </a:r>
            <a:r>
              <a:rPr lang="en-US" sz="1600" dirty="0"/>
              <a:t> </a:t>
            </a:r>
            <a:r>
              <a:rPr lang="en-US" sz="1600" dirty="0" err="1"/>
              <a:t>text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76217307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20</Words>
  <Application>Microsoft Office PowerPoint</Application>
  <PresentationFormat>Ευρεία οθόνη</PresentationFormat>
  <Paragraphs>4</Paragraphs>
  <Slides>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Θέμα του Office</vt:lpstr>
      <vt:lpstr>1_Θέμα του Office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Spicy – Ero Ganassi</dc:creator>
  <cp:lastModifiedBy>Spicy – Ero Ganassi</cp:lastModifiedBy>
  <cp:revision>13</cp:revision>
  <dcterms:created xsi:type="dcterms:W3CDTF">2019-09-16T09:02:21Z</dcterms:created>
  <dcterms:modified xsi:type="dcterms:W3CDTF">2019-09-16T12:30:22Z</dcterms:modified>
</cp:coreProperties>
</file>